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"/>
  </p:notesMasterIdLst>
  <p:sldIdLst>
    <p:sldId id="256" r:id="rId2"/>
    <p:sldId id="258" r:id="rId3"/>
    <p:sldId id="264" r:id="rId4"/>
  </p:sldIdLst>
  <p:sldSz cx="12192000" cy="6858000"/>
  <p:notesSz cx="6858000" cy="9144000"/>
  <p:defaultTextStyle>
    <a:defPPr>
      <a:defRPr lang="es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48"/>
  </p:normalViewPr>
  <p:slideViewPr>
    <p:cSldViewPr snapToGrid="0" snapToObjects="1">
      <p:cViewPr varScale="1">
        <p:scale>
          <a:sx n="121" d="100"/>
          <a:sy n="121" d="100"/>
        </p:scale>
        <p:origin x="20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D88D15-A2E2-1F47-A972-FC63DD2E1216}" type="datetimeFigureOut">
              <a:rPr lang="en-US" smtClean="0"/>
              <a:t>1/22/19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0319BC-7A82-7042-A95D-D5F7D28D34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6910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BUSINESS: 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A8F848-F674-4C11-B3C0-AD646379ABB5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992777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66F4AEF-04DC-E542-9AE5-BDF1B10AD0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U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8CA083F-2034-944D-A486-010F301E38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7B5471C-7747-BD4D-9833-5122B82273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D6D11-290A-2746-B1B7-F19353D67CF0}" type="datetimeFigureOut">
              <a:rPr lang="es-US" smtClean="0"/>
              <a:t>1/22/19</a:t>
            </a:fld>
            <a:endParaRPr lang="es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6E49D43-9EBF-3546-B653-0A8BA9C06D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F1771E6-6EC4-3740-97EE-8488BC624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AF388-90FC-464D-90A9-40C06FB7D3CD}" type="slidenum">
              <a:rPr lang="es-US" smtClean="0"/>
              <a:t>‹#›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6513196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2EAA89-9DD4-2F4C-88FA-DD6167B9D5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US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8297DF4D-7F21-1346-8A4E-B562934864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es-ES"/>
              <a:t>Editar los estilos de texto del patrón
Segundo nivel
Tercer nivel
Cuarto nivel
Quinto nivel</a:t>
            </a:r>
            <a:endParaRPr lang="es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CE87C17-BA3E-A04D-A496-F8F5FF129C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D6D11-290A-2746-B1B7-F19353D67CF0}" type="datetimeFigureOut">
              <a:rPr lang="es-US" smtClean="0"/>
              <a:t>1/22/19</a:t>
            </a:fld>
            <a:endParaRPr lang="es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5C5B491-B87B-8C46-A4D9-2B23C13B20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2730C71-9D43-DA43-98AF-5E4803FC5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AF388-90FC-464D-90A9-40C06FB7D3CD}" type="slidenum">
              <a:rPr lang="es-US" smtClean="0"/>
              <a:t>‹#›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30461814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A3E67FE6-287A-9F42-B5A8-CA56EB96ABD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US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956D431C-6AC9-B44C-A1A2-522F02D9F1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lang="es-ES"/>
              <a:t>Editar los estilos de texto del patrón
Segundo nivel
Tercer nivel
Cuarto nivel
Quinto nivel</a:t>
            </a:r>
            <a:endParaRPr lang="es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1E5625B-4718-EE48-B13B-1BBB0B8163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D6D11-290A-2746-B1B7-F19353D67CF0}" type="datetimeFigureOut">
              <a:rPr lang="es-US" smtClean="0"/>
              <a:t>1/22/19</a:t>
            </a:fld>
            <a:endParaRPr lang="es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66CFEFB-1888-3145-9128-2F17E33D94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0F1C0FF-1755-F34A-A592-233E5C59B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AF388-90FC-464D-90A9-40C06FB7D3CD}" type="slidenum">
              <a:rPr lang="es-US" smtClean="0"/>
              <a:t>‹#›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25347011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D69290-1C29-5548-A66E-7C1DEF383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9B28095-AAFE-7F40-992D-15BEBAA5DD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/>
              <a:t>Editar los estilos de texto del patrón
Segundo nivel
Tercer nivel
Cuarto nivel
Quinto nivel</a:t>
            </a:r>
            <a:endParaRPr lang="es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D92A27E-EF9D-4347-A7C8-F5E4B8D06C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D6D11-290A-2746-B1B7-F19353D67CF0}" type="datetimeFigureOut">
              <a:rPr lang="es-US" smtClean="0"/>
              <a:t>1/22/19</a:t>
            </a:fld>
            <a:endParaRPr lang="es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BBF2A32-BA16-864E-99D4-32BA628F5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CB92ADD-0854-4A4A-AA4F-7BD2B0113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AF388-90FC-464D-90A9-40C06FB7D3CD}" type="slidenum">
              <a:rPr lang="es-US" smtClean="0"/>
              <a:t>‹#›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22210513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7F2C2D5-F738-A148-A02D-3CB86DB3C5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1B4D407-EE05-3D4A-9FBD-0C72BA1A13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Editar los estilos de texto del patrón
Segundo nivel
Tercer nivel
Cuarto nivel
Quinto nivel</a:t>
            </a:r>
            <a:endParaRPr lang="es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EFDCE91-AE5E-0549-A7FC-8483425D97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D6D11-290A-2746-B1B7-F19353D67CF0}" type="datetimeFigureOut">
              <a:rPr lang="es-US" smtClean="0"/>
              <a:t>1/22/19</a:t>
            </a:fld>
            <a:endParaRPr lang="es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F276B4A-E8A2-C244-93FC-A0B7A5F083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84446FE-BF6F-6B43-8459-4281ABE5B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AF388-90FC-464D-90A9-40C06FB7D3CD}" type="slidenum">
              <a:rPr lang="es-US" smtClean="0"/>
              <a:t>‹#›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8576012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75077B-3C40-F14F-B48E-35927AB35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E410E0C-D745-BF4F-9D54-8C6B83A406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es-ES"/>
              <a:t>Editar los estilos de texto del patrón
Segundo nivel
Tercer nivel
Cuarto nivel
Quinto nivel</a:t>
            </a:r>
            <a:endParaRPr lang="es-US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1D79EA8D-6241-2F44-90BE-26A4C2C76E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lang="es-ES"/>
              <a:t>Editar los estilos de texto del patrón
Segundo nivel
Tercer nivel
Cuarto nivel
Quinto nivel</a:t>
            </a:r>
            <a:endParaRPr lang="es-US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3089D2A-6FBD-C74D-A2CF-386EDC8C5D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D6D11-290A-2746-B1B7-F19353D67CF0}" type="datetimeFigureOut">
              <a:rPr lang="es-US" smtClean="0"/>
              <a:t>1/22/19</a:t>
            </a:fld>
            <a:endParaRPr lang="es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E86E483-9163-2D40-AE83-454D7A6E72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71AED69-7545-FE4E-89F9-1CE270E97D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AF388-90FC-464D-90A9-40C06FB7D3CD}" type="slidenum">
              <a:rPr lang="es-US" smtClean="0"/>
              <a:t>‹#›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42335123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E6A294-EE77-9843-905C-3308F3E2F7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4EB2A0E-C55B-F84F-A2EC-4F514AC5D5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s-ES"/>
              <a:t>Editar los estilos de texto del patrón
Segundo nivel
Tercer nivel
Cuarto nivel
Quinto nivel</a:t>
            </a:r>
            <a:endParaRPr lang="es-US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F030FB01-3981-5C47-B9B0-DFFD4DA62D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lang="es-ES"/>
              <a:t>Editar los estilos de texto del patrón
Segundo nivel
Tercer nivel
Cuarto nivel
Quinto nivel</a:t>
            </a:r>
            <a:endParaRPr lang="es-U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C2173553-AD2F-DA40-A00A-5457235447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s-ES"/>
              <a:t>Editar los estilos de texto del patrón
Segundo nivel
Tercer nivel
Cuarto nivel
Quinto nivel</a:t>
            </a:r>
            <a:endParaRPr lang="es-US"/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C3B46F9E-6A2B-9448-A3A3-36BA088E89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lang="es-ES"/>
              <a:t>Editar los estilos de texto del patrón
Segundo nivel
Tercer nivel
Cuarto nivel
Quinto nivel</a:t>
            </a:r>
            <a:endParaRPr lang="es-US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73EDD3AB-8A1E-5F49-8066-B9647249B4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D6D11-290A-2746-B1B7-F19353D67CF0}" type="datetimeFigureOut">
              <a:rPr lang="es-US" smtClean="0"/>
              <a:t>1/22/19</a:t>
            </a:fld>
            <a:endParaRPr lang="es-U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8DE0ED0F-A9BD-4E4B-98FC-91A5F07D01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0FFD81DF-65E1-1345-8B3A-3F84D3641A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AF388-90FC-464D-90A9-40C06FB7D3CD}" type="slidenum">
              <a:rPr lang="es-US" smtClean="0"/>
              <a:t>‹#›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37879571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B2F5AE-599A-5047-A2C6-C176D5A1B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U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A9F6B5E7-E204-244D-AE63-89F2DCB56E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D6D11-290A-2746-B1B7-F19353D67CF0}" type="datetimeFigureOut">
              <a:rPr lang="es-US" smtClean="0"/>
              <a:t>1/22/19</a:t>
            </a:fld>
            <a:endParaRPr lang="es-U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048F190-6CF5-8A45-BEB2-521669D18A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F55BCA7-8343-FC46-8984-93321FDE0A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AF388-90FC-464D-90A9-40C06FB7D3CD}" type="slidenum">
              <a:rPr lang="es-US" smtClean="0"/>
              <a:t>‹#›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41581808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04B89446-0393-CC41-9539-1992FDB12B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D6D11-290A-2746-B1B7-F19353D67CF0}" type="datetimeFigureOut">
              <a:rPr lang="es-US" smtClean="0"/>
              <a:t>1/22/19</a:t>
            </a:fld>
            <a:endParaRPr lang="es-U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13DD7779-EC0A-7545-A69D-AEDF470372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1323750-657A-894E-8D43-D747F24F23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AF388-90FC-464D-90A9-40C06FB7D3CD}" type="slidenum">
              <a:rPr lang="es-US" smtClean="0"/>
              <a:t>‹#›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11199511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F88EEB-CF61-2A4F-8728-7B0A30E69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3011EB8-2734-4F45-BC3C-FAA0198E79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es-ES"/>
              <a:t>Editar los estilos de texto del patrón
Segundo nivel
Tercer nivel
Cuarto nivel
Quinto nivel</a:t>
            </a:r>
            <a:endParaRPr lang="es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3D14830-A75D-C044-B360-FC8658B915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es-ES"/>
              <a:t>Editar los estilos de texto del patrón
Segundo nivel
Tercer nivel
Cuarto nivel
Quinto nivel</a:t>
            </a:r>
            <a:endParaRPr lang="es-US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5AD395A-5394-D142-ADCE-A7B6D9066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D6D11-290A-2746-B1B7-F19353D67CF0}" type="datetimeFigureOut">
              <a:rPr lang="es-US" smtClean="0"/>
              <a:t>1/22/19</a:t>
            </a:fld>
            <a:endParaRPr lang="es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9F73ABA-AA2E-9744-AA30-00EC63921A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8F6AAE6-79F9-C44F-9796-4089DDCAE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AF388-90FC-464D-90A9-40C06FB7D3CD}" type="slidenum">
              <a:rPr lang="es-US" smtClean="0"/>
              <a:t>‹#›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19572537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D4846D7-CAA5-1F48-8745-CBC63DC6C1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US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64FADFD2-1378-2140-8E8D-5DDB030507A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0A2745DA-DEE7-1548-87DF-1F7852E1EA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es-ES"/>
              <a:t>Editar los estilos de texto del patrón
Segundo nivel
Tercer nivel
Cuarto nivel
Quinto nivel</a:t>
            </a:r>
            <a:endParaRPr lang="es-US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DA1C9C2-6A4C-E746-88CF-4E0B0E7911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D6D11-290A-2746-B1B7-F19353D67CF0}" type="datetimeFigureOut">
              <a:rPr lang="es-US" smtClean="0"/>
              <a:t>1/22/19</a:t>
            </a:fld>
            <a:endParaRPr lang="es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02D4C99-559B-BF40-A5AC-B9F054567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D82F074-3696-F54D-8A40-3F979EAAC8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AF388-90FC-464D-90A9-40C06FB7D3CD}" type="slidenum">
              <a:rPr lang="es-US" smtClean="0"/>
              <a:t>‹#›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29842707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B6834D5D-0DD4-3749-83F4-92DA046BB5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00C4CAB-7E3B-2841-A4D8-9BCEADA206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s-ES"/>
              <a:t>Editar los estilos de texto del patrón
Segundo nivel
Tercer nivel
Cuarto nivel
Quinto nivel</a:t>
            </a:r>
            <a:endParaRPr lang="es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1CD453D-3099-D94D-9621-5F715E6484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7D6D11-290A-2746-B1B7-F19353D67CF0}" type="datetimeFigureOut">
              <a:rPr lang="es-US" smtClean="0"/>
              <a:t>1/22/19</a:t>
            </a:fld>
            <a:endParaRPr lang="es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B50DF7A-D234-4243-B883-9874EC7DD3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917FFA6-A02C-AE4A-9E52-CF558024BF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8AF388-90FC-464D-90A9-40C06FB7D3CD}" type="slidenum">
              <a:rPr lang="es-US" smtClean="0"/>
              <a:t>‹#›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26637740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tiff"/><Relationship Id="rId3" Type="http://schemas.openxmlformats.org/officeDocument/2006/relationships/image" Target="../media/image2.tiff"/><Relationship Id="rId7" Type="http://schemas.openxmlformats.org/officeDocument/2006/relationships/image" Target="../media/image6.tiff"/><Relationship Id="rId12" Type="http://schemas.openxmlformats.org/officeDocument/2006/relationships/image" Target="../media/image11.tiff"/><Relationship Id="rId2" Type="http://schemas.openxmlformats.org/officeDocument/2006/relationships/image" Target="../media/image1.tiff"/><Relationship Id="rId16" Type="http://schemas.openxmlformats.org/officeDocument/2006/relationships/image" Target="../media/image15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tiff"/><Relationship Id="rId11" Type="http://schemas.openxmlformats.org/officeDocument/2006/relationships/image" Target="../media/image10.tiff"/><Relationship Id="rId5" Type="http://schemas.openxmlformats.org/officeDocument/2006/relationships/image" Target="../media/image4.tiff"/><Relationship Id="rId15" Type="http://schemas.openxmlformats.org/officeDocument/2006/relationships/image" Target="../media/image14.tiff"/><Relationship Id="rId10" Type="http://schemas.openxmlformats.org/officeDocument/2006/relationships/image" Target="../media/image9.png"/><Relationship Id="rId4" Type="http://schemas.openxmlformats.org/officeDocument/2006/relationships/image" Target="../media/image3.tiff"/><Relationship Id="rId9" Type="http://schemas.openxmlformats.org/officeDocument/2006/relationships/image" Target="../media/image8.tiff"/><Relationship Id="rId14" Type="http://schemas.openxmlformats.org/officeDocument/2006/relationships/image" Target="../media/image13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tiff"/><Relationship Id="rId3" Type="http://schemas.openxmlformats.org/officeDocument/2006/relationships/image" Target="../media/image18.tiff"/><Relationship Id="rId7" Type="http://schemas.openxmlformats.org/officeDocument/2006/relationships/image" Target="../media/image2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tiff"/><Relationship Id="rId5" Type="http://schemas.openxmlformats.org/officeDocument/2006/relationships/image" Target="../media/image20.tiff"/><Relationship Id="rId4" Type="http://schemas.openxmlformats.org/officeDocument/2006/relationships/image" Target="../media/image19.tiff"/><Relationship Id="rId9" Type="http://schemas.openxmlformats.org/officeDocument/2006/relationships/image" Target="../media/image24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n 19">
            <a:extLst>
              <a:ext uri="{FF2B5EF4-FFF2-40B4-BE49-F238E27FC236}">
                <a16:creationId xmlns:a16="http://schemas.microsoft.com/office/drawing/2014/main" id="{D3C0FCBF-BF93-5A4F-A5F7-4DBCA1AE09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5054" y="2286439"/>
            <a:ext cx="680090" cy="510067"/>
          </a:xfrm>
          <a:prstGeom prst="rect">
            <a:avLst/>
          </a:prstGeom>
        </p:spPr>
      </p:pic>
      <p:sp>
        <p:nvSpPr>
          <p:cNvPr id="48" name="Rectángulo 6">
            <a:extLst>
              <a:ext uri="{FF2B5EF4-FFF2-40B4-BE49-F238E27FC236}">
                <a16:creationId xmlns:a16="http://schemas.microsoft.com/office/drawing/2014/main" id="{712B4354-A616-2942-8FED-2495BD980720}"/>
              </a:ext>
            </a:extLst>
          </p:cNvPr>
          <p:cNvSpPr/>
          <p:nvPr/>
        </p:nvSpPr>
        <p:spPr>
          <a:xfrm>
            <a:off x="4024921" y="2857277"/>
            <a:ext cx="1292772" cy="6516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S" dirty="0"/>
              <a:t>Runner</a:t>
            </a:r>
          </a:p>
        </p:txBody>
      </p:sp>
      <p:sp>
        <p:nvSpPr>
          <p:cNvPr id="49" name="Rectángulo 7">
            <a:extLst>
              <a:ext uri="{FF2B5EF4-FFF2-40B4-BE49-F238E27FC236}">
                <a16:creationId xmlns:a16="http://schemas.microsoft.com/office/drawing/2014/main" id="{5230B855-44E6-2449-AD70-1EA7A38A4B8A}"/>
              </a:ext>
            </a:extLst>
          </p:cNvPr>
          <p:cNvSpPr/>
          <p:nvPr/>
        </p:nvSpPr>
        <p:spPr>
          <a:xfrm>
            <a:off x="5513923" y="2857273"/>
            <a:ext cx="1292772" cy="6516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S" dirty="0"/>
              <a:t>Servicio</a:t>
            </a:r>
          </a:p>
        </p:txBody>
      </p:sp>
      <p:sp>
        <p:nvSpPr>
          <p:cNvPr id="51" name="Rectángulo 11">
            <a:extLst>
              <a:ext uri="{FF2B5EF4-FFF2-40B4-BE49-F238E27FC236}">
                <a16:creationId xmlns:a16="http://schemas.microsoft.com/office/drawing/2014/main" id="{F8926FC3-14D0-2B45-8EB7-54962FCAE69D}"/>
              </a:ext>
            </a:extLst>
          </p:cNvPr>
          <p:cNvSpPr/>
          <p:nvPr/>
        </p:nvSpPr>
        <p:spPr>
          <a:xfrm>
            <a:off x="168165" y="1881353"/>
            <a:ext cx="3468414" cy="36698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US" dirty="0">
                <a:solidFill>
                  <a:schemeClr val="accent1"/>
                </a:solidFill>
              </a:rPr>
              <a:t>GCP - VM</a:t>
            </a:r>
          </a:p>
        </p:txBody>
      </p:sp>
      <p:sp>
        <p:nvSpPr>
          <p:cNvPr id="52" name="Rectángulo 12">
            <a:extLst>
              <a:ext uri="{FF2B5EF4-FFF2-40B4-BE49-F238E27FC236}">
                <a16:creationId xmlns:a16="http://schemas.microsoft.com/office/drawing/2014/main" id="{D31DEB84-2B1E-0C46-8CC9-87F5C0C7BA0F}"/>
              </a:ext>
            </a:extLst>
          </p:cNvPr>
          <p:cNvSpPr/>
          <p:nvPr/>
        </p:nvSpPr>
        <p:spPr>
          <a:xfrm>
            <a:off x="3208928" y="2286439"/>
            <a:ext cx="427652" cy="18854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wordArtVert" rtlCol="0" anchor="ctr"/>
          <a:lstStyle/>
          <a:p>
            <a:pPr algn="ctr"/>
            <a:r>
              <a:rPr lang="es-US" dirty="0"/>
              <a:t>CRON</a:t>
            </a:r>
          </a:p>
        </p:txBody>
      </p:sp>
      <p:sp>
        <p:nvSpPr>
          <p:cNvPr id="53" name="Rectángulo 16">
            <a:extLst>
              <a:ext uri="{FF2B5EF4-FFF2-40B4-BE49-F238E27FC236}">
                <a16:creationId xmlns:a16="http://schemas.microsoft.com/office/drawing/2014/main" id="{EC8CDCE9-415C-5A40-A32A-8A72CAAB533A}"/>
              </a:ext>
            </a:extLst>
          </p:cNvPr>
          <p:cNvSpPr/>
          <p:nvPr/>
        </p:nvSpPr>
        <p:spPr>
          <a:xfrm>
            <a:off x="168165" y="2286439"/>
            <a:ext cx="3468414" cy="187872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s-US" dirty="0">
              <a:solidFill>
                <a:schemeClr val="accent1"/>
              </a:solidFill>
            </a:endParaRPr>
          </a:p>
        </p:txBody>
      </p:sp>
      <p:pic>
        <p:nvPicPr>
          <p:cNvPr id="54" name="Imagen 20">
            <a:extLst>
              <a:ext uri="{FF2B5EF4-FFF2-40B4-BE49-F238E27FC236}">
                <a16:creationId xmlns:a16="http://schemas.microsoft.com/office/drawing/2014/main" id="{9A26DD96-8445-8E41-85D8-1BEEE0F795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1025" y="2823404"/>
            <a:ext cx="1252859" cy="759871"/>
          </a:xfrm>
          <a:prstGeom prst="rect">
            <a:avLst/>
          </a:prstGeom>
        </p:spPr>
      </p:pic>
      <p:pic>
        <p:nvPicPr>
          <p:cNvPr id="56" name="Imagen 21">
            <a:extLst>
              <a:ext uri="{FF2B5EF4-FFF2-40B4-BE49-F238E27FC236}">
                <a16:creationId xmlns:a16="http://schemas.microsoft.com/office/drawing/2014/main" id="{4881742B-EE02-B849-81CB-5AA5CE19AE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762" y="2726989"/>
            <a:ext cx="976367" cy="976367"/>
          </a:xfrm>
          <a:prstGeom prst="rect">
            <a:avLst/>
          </a:prstGeom>
        </p:spPr>
      </p:pic>
      <p:sp>
        <p:nvSpPr>
          <p:cNvPr id="57" name="Rectángulo 22">
            <a:extLst>
              <a:ext uri="{FF2B5EF4-FFF2-40B4-BE49-F238E27FC236}">
                <a16:creationId xmlns:a16="http://schemas.microsoft.com/office/drawing/2014/main" id="{ED3FF544-31EF-3E43-A8AB-44D08D1C79FE}"/>
              </a:ext>
            </a:extLst>
          </p:cNvPr>
          <p:cNvSpPr/>
          <p:nvPr/>
        </p:nvSpPr>
        <p:spPr>
          <a:xfrm>
            <a:off x="3858419" y="2279695"/>
            <a:ext cx="6059203" cy="187872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s-US" dirty="0">
              <a:solidFill>
                <a:schemeClr val="accent1"/>
              </a:solidFill>
            </a:endParaRPr>
          </a:p>
        </p:txBody>
      </p:sp>
      <p:sp>
        <p:nvSpPr>
          <p:cNvPr id="58" name="Rectángulo 24">
            <a:extLst>
              <a:ext uri="{FF2B5EF4-FFF2-40B4-BE49-F238E27FC236}">
                <a16:creationId xmlns:a16="http://schemas.microsoft.com/office/drawing/2014/main" id="{B6CB3D52-CC57-DF4A-A990-CBA771939DCF}"/>
              </a:ext>
            </a:extLst>
          </p:cNvPr>
          <p:cNvSpPr/>
          <p:nvPr/>
        </p:nvSpPr>
        <p:spPr>
          <a:xfrm>
            <a:off x="6980545" y="2857274"/>
            <a:ext cx="1292772" cy="6516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S" dirty="0"/>
              <a:t>Almacena</a:t>
            </a:r>
          </a:p>
        </p:txBody>
      </p:sp>
      <p:sp>
        <p:nvSpPr>
          <p:cNvPr id="61" name="Rectángulo 25">
            <a:extLst>
              <a:ext uri="{FF2B5EF4-FFF2-40B4-BE49-F238E27FC236}">
                <a16:creationId xmlns:a16="http://schemas.microsoft.com/office/drawing/2014/main" id="{C84F4EEE-06DB-0642-8316-C5765CD824AD}"/>
              </a:ext>
            </a:extLst>
          </p:cNvPr>
          <p:cNvSpPr/>
          <p:nvPr/>
        </p:nvSpPr>
        <p:spPr>
          <a:xfrm>
            <a:off x="8469547" y="2857276"/>
            <a:ext cx="1292772" cy="6516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S" dirty="0"/>
              <a:t>Carga</a:t>
            </a:r>
          </a:p>
        </p:txBody>
      </p:sp>
      <p:pic>
        <p:nvPicPr>
          <p:cNvPr id="62" name="Imagen 26">
            <a:extLst>
              <a:ext uri="{FF2B5EF4-FFF2-40B4-BE49-F238E27FC236}">
                <a16:creationId xmlns:a16="http://schemas.microsoft.com/office/drawing/2014/main" id="{E7FF1D9D-E3A0-CF42-BFFF-D3CD727B0F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19492" y="337524"/>
            <a:ext cx="1661053" cy="1109193"/>
          </a:xfrm>
          <a:prstGeom prst="rect">
            <a:avLst/>
          </a:prstGeom>
        </p:spPr>
      </p:pic>
      <p:pic>
        <p:nvPicPr>
          <p:cNvPr id="63" name="Imagen 28">
            <a:extLst>
              <a:ext uri="{FF2B5EF4-FFF2-40B4-BE49-F238E27FC236}">
                <a16:creationId xmlns:a16="http://schemas.microsoft.com/office/drawing/2014/main" id="{E557093E-0A4D-054F-A8F0-8DB3A69198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71489" y="782550"/>
            <a:ext cx="704747" cy="704747"/>
          </a:xfrm>
          <a:prstGeom prst="rect">
            <a:avLst/>
          </a:prstGeom>
        </p:spPr>
      </p:pic>
      <p:sp>
        <p:nvSpPr>
          <p:cNvPr id="64" name="Rectángulo 29">
            <a:extLst>
              <a:ext uri="{FF2B5EF4-FFF2-40B4-BE49-F238E27FC236}">
                <a16:creationId xmlns:a16="http://schemas.microsoft.com/office/drawing/2014/main" id="{E661AB79-7188-9A40-AC8A-7E3A18998685}"/>
              </a:ext>
            </a:extLst>
          </p:cNvPr>
          <p:cNvSpPr/>
          <p:nvPr/>
        </p:nvSpPr>
        <p:spPr>
          <a:xfrm>
            <a:off x="6907503" y="5243928"/>
            <a:ext cx="1475722" cy="36698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US" dirty="0">
                <a:solidFill>
                  <a:schemeClr val="accent1"/>
                </a:solidFill>
              </a:rPr>
              <a:t>GCP - Storage</a:t>
            </a:r>
          </a:p>
        </p:txBody>
      </p:sp>
      <p:sp>
        <p:nvSpPr>
          <p:cNvPr id="65" name="Rectángulo 30">
            <a:extLst>
              <a:ext uri="{FF2B5EF4-FFF2-40B4-BE49-F238E27FC236}">
                <a16:creationId xmlns:a16="http://schemas.microsoft.com/office/drawing/2014/main" id="{4D52623A-D86B-FA47-AC6B-334D2FF8DCE2}"/>
              </a:ext>
            </a:extLst>
          </p:cNvPr>
          <p:cNvSpPr/>
          <p:nvPr/>
        </p:nvSpPr>
        <p:spPr>
          <a:xfrm>
            <a:off x="6907503" y="5610914"/>
            <a:ext cx="1475722" cy="72687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s-US" dirty="0">
              <a:solidFill>
                <a:schemeClr val="accent1"/>
              </a:solidFill>
            </a:endParaRPr>
          </a:p>
        </p:txBody>
      </p:sp>
      <p:pic>
        <p:nvPicPr>
          <p:cNvPr id="66" name="Imagen 31">
            <a:extLst>
              <a:ext uri="{FF2B5EF4-FFF2-40B4-BE49-F238E27FC236}">
                <a16:creationId xmlns:a16="http://schemas.microsoft.com/office/drawing/2014/main" id="{ABD6EBF1-8744-5047-A080-F7D77DB3506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12040" y="5633044"/>
            <a:ext cx="666648" cy="666648"/>
          </a:xfrm>
          <a:prstGeom prst="rect">
            <a:avLst/>
          </a:prstGeom>
        </p:spPr>
      </p:pic>
      <p:sp>
        <p:nvSpPr>
          <p:cNvPr id="67" name="Rectángulo 32">
            <a:extLst>
              <a:ext uri="{FF2B5EF4-FFF2-40B4-BE49-F238E27FC236}">
                <a16:creationId xmlns:a16="http://schemas.microsoft.com/office/drawing/2014/main" id="{4C89167C-1F16-E54B-A973-A9606BB3F852}"/>
              </a:ext>
            </a:extLst>
          </p:cNvPr>
          <p:cNvSpPr/>
          <p:nvPr/>
        </p:nvSpPr>
        <p:spPr>
          <a:xfrm>
            <a:off x="8270858" y="393433"/>
            <a:ext cx="1706011" cy="36698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US" dirty="0">
                <a:solidFill>
                  <a:schemeClr val="accent1"/>
                </a:solidFill>
              </a:rPr>
              <a:t>GCP - DataFlow</a:t>
            </a:r>
          </a:p>
        </p:txBody>
      </p:sp>
      <p:sp>
        <p:nvSpPr>
          <p:cNvPr id="68" name="Rectángulo 33">
            <a:extLst>
              <a:ext uri="{FF2B5EF4-FFF2-40B4-BE49-F238E27FC236}">
                <a16:creationId xmlns:a16="http://schemas.microsoft.com/office/drawing/2014/main" id="{F3784143-C650-8E4E-8858-6AE561B0ADE4}"/>
              </a:ext>
            </a:extLst>
          </p:cNvPr>
          <p:cNvSpPr/>
          <p:nvPr/>
        </p:nvSpPr>
        <p:spPr>
          <a:xfrm>
            <a:off x="8270859" y="760419"/>
            <a:ext cx="1706010" cy="72687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s-US" dirty="0">
              <a:solidFill>
                <a:schemeClr val="accent1"/>
              </a:solidFill>
            </a:endParaRPr>
          </a:p>
        </p:txBody>
      </p:sp>
      <p:sp>
        <p:nvSpPr>
          <p:cNvPr id="69" name="Rectángulo 35">
            <a:extLst>
              <a:ext uri="{FF2B5EF4-FFF2-40B4-BE49-F238E27FC236}">
                <a16:creationId xmlns:a16="http://schemas.microsoft.com/office/drawing/2014/main" id="{83CF3D31-C672-BD44-A544-21D36E477C90}"/>
              </a:ext>
            </a:extLst>
          </p:cNvPr>
          <p:cNvSpPr/>
          <p:nvPr/>
        </p:nvSpPr>
        <p:spPr>
          <a:xfrm>
            <a:off x="10466232" y="393433"/>
            <a:ext cx="1601899" cy="36698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US" dirty="0">
                <a:solidFill>
                  <a:schemeClr val="accent1"/>
                </a:solidFill>
              </a:rPr>
              <a:t>GCP - BigQuery</a:t>
            </a:r>
          </a:p>
        </p:txBody>
      </p:sp>
      <p:sp>
        <p:nvSpPr>
          <p:cNvPr id="70" name="Rectángulo 36">
            <a:extLst>
              <a:ext uri="{FF2B5EF4-FFF2-40B4-BE49-F238E27FC236}">
                <a16:creationId xmlns:a16="http://schemas.microsoft.com/office/drawing/2014/main" id="{95B1141E-82D9-C849-B92E-4C544E03F73C}"/>
              </a:ext>
            </a:extLst>
          </p:cNvPr>
          <p:cNvSpPr/>
          <p:nvPr/>
        </p:nvSpPr>
        <p:spPr>
          <a:xfrm>
            <a:off x="10466233" y="760419"/>
            <a:ext cx="1601898" cy="72687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s-US" dirty="0">
              <a:solidFill>
                <a:schemeClr val="accent1"/>
              </a:solidFill>
            </a:endParaRPr>
          </a:p>
        </p:txBody>
      </p:sp>
      <p:pic>
        <p:nvPicPr>
          <p:cNvPr id="71" name="Imagen 41">
            <a:extLst>
              <a:ext uri="{FF2B5EF4-FFF2-40B4-BE49-F238E27FC236}">
                <a16:creationId xmlns:a16="http://schemas.microsoft.com/office/drawing/2014/main" id="{03450D11-B851-A145-8801-83F51F9B7E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825914" y="779227"/>
            <a:ext cx="814661" cy="708070"/>
          </a:xfrm>
          <a:prstGeom prst="rect">
            <a:avLst/>
          </a:prstGeom>
        </p:spPr>
      </p:pic>
      <p:pic>
        <p:nvPicPr>
          <p:cNvPr id="72" name="Imagen 18">
            <a:extLst>
              <a:ext uri="{FF2B5EF4-FFF2-40B4-BE49-F238E27FC236}">
                <a16:creationId xmlns:a16="http://schemas.microsoft.com/office/drawing/2014/main" id="{ED6CC11E-64F3-7B41-88E8-251D395BA8D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44169" y="2385327"/>
            <a:ext cx="519012" cy="442687"/>
          </a:xfrm>
          <a:prstGeom prst="rect">
            <a:avLst/>
          </a:prstGeom>
        </p:spPr>
      </p:pic>
      <p:cxnSp>
        <p:nvCxnSpPr>
          <p:cNvPr id="73" name="Conector recto de flecha 43">
            <a:extLst>
              <a:ext uri="{FF2B5EF4-FFF2-40B4-BE49-F238E27FC236}">
                <a16:creationId xmlns:a16="http://schemas.microsoft.com/office/drawing/2014/main" id="{FBA8B186-F27C-244A-84D4-A154BD1B5F3A}"/>
              </a:ext>
            </a:extLst>
          </p:cNvPr>
          <p:cNvCxnSpPr/>
          <p:nvPr/>
        </p:nvCxnSpPr>
        <p:spPr>
          <a:xfrm flipV="1">
            <a:off x="6145091" y="1133262"/>
            <a:ext cx="0" cy="1630278"/>
          </a:xfrm>
          <a:prstGeom prst="straightConnector1">
            <a:avLst/>
          </a:prstGeom>
          <a:ln w="38100">
            <a:solidFill>
              <a:srgbClr val="00B05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ector recto de flecha 44">
            <a:extLst>
              <a:ext uri="{FF2B5EF4-FFF2-40B4-BE49-F238E27FC236}">
                <a16:creationId xmlns:a16="http://schemas.microsoft.com/office/drawing/2014/main" id="{0594CFEB-D0F4-854D-9061-3F961183CF40}"/>
              </a:ext>
            </a:extLst>
          </p:cNvPr>
          <p:cNvCxnSpPr>
            <a:cxnSpLocks/>
          </p:cNvCxnSpPr>
          <p:nvPr/>
        </p:nvCxnSpPr>
        <p:spPr>
          <a:xfrm>
            <a:off x="7626931" y="3636326"/>
            <a:ext cx="0" cy="1480191"/>
          </a:xfrm>
          <a:prstGeom prst="straightConnector1">
            <a:avLst/>
          </a:prstGeom>
          <a:ln w="38100">
            <a:solidFill>
              <a:srgbClr val="00B05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ector recto de flecha 49">
            <a:extLst>
              <a:ext uri="{FF2B5EF4-FFF2-40B4-BE49-F238E27FC236}">
                <a16:creationId xmlns:a16="http://schemas.microsoft.com/office/drawing/2014/main" id="{58DFBE7F-AB8A-4441-9525-57359ED603F8}"/>
              </a:ext>
            </a:extLst>
          </p:cNvPr>
          <p:cNvCxnSpPr>
            <a:cxnSpLocks/>
          </p:cNvCxnSpPr>
          <p:nvPr/>
        </p:nvCxnSpPr>
        <p:spPr>
          <a:xfrm flipV="1">
            <a:off x="9136643" y="1487298"/>
            <a:ext cx="0" cy="1369975"/>
          </a:xfrm>
          <a:prstGeom prst="straightConnector1">
            <a:avLst/>
          </a:prstGeom>
          <a:ln w="38100">
            <a:solidFill>
              <a:srgbClr val="00B05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onector recto de flecha 54">
            <a:extLst>
              <a:ext uri="{FF2B5EF4-FFF2-40B4-BE49-F238E27FC236}">
                <a16:creationId xmlns:a16="http://schemas.microsoft.com/office/drawing/2014/main" id="{FAB0C811-5D5D-E347-86FF-EF4AC8EF7F4E}"/>
              </a:ext>
            </a:extLst>
          </p:cNvPr>
          <p:cNvCxnSpPr>
            <a:cxnSpLocks/>
          </p:cNvCxnSpPr>
          <p:nvPr/>
        </p:nvCxnSpPr>
        <p:spPr>
          <a:xfrm flipV="1">
            <a:off x="10033596" y="1066214"/>
            <a:ext cx="432636" cy="1"/>
          </a:xfrm>
          <a:prstGeom prst="straightConnector1">
            <a:avLst/>
          </a:prstGeom>
          <a:ln w="38100">
            <a:solidFill>
              <a:srgbClr val="00B05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7" name="Imagen 58">
            <a:extLst>
              <a:ext uri="{FF2B5EF4-FFF2-40B4-BE49-F238E27FC236}">
                <a16:creationId xmlns:a16="http://schemas.microsoft.com/office/drawing/2014/main" id="{0000798B-ECB4-3D42-BCE4-98ACC1B09A7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39640" y="4752110"/>
            <a:ext cx="2096939" cy="728814"/>
          </a:xfrm>
          <a:prstGeom prst="rect">
            <a:avLst/>
          </a:prstGeom>
        </p:spPr>
      </p:pic>
      <p:cxnSp>
        <p:nvCxnSpPr>
          <p:cNvPr id="78" name="Conector recto de flecha 59">
            <a:extLst>
              <a:ext uri="{FF2B5EF4-FFF2-40B4-BE49-F238E27FC236}">
                <a16:creationId xmlns:a16="http://schemas.microsoft.com/office/drawing/2014/main" id="{0E26BFA8-995B-FE43-9F36-12512111D6F2}"/>
              </a:ext>
            </a:extLst>
          </p:cNvPr>
          <p:cNvCxnSpPr>
            <a:cxnSpLocks/>
          </p:cNvCxnSpPr>
          <p:nvPr/>
        </p:nvCxnSpPr>
        <p:spPr>
          <a:xfrm flipV="1">
            <a:off x="2470908" y="4178633"/>
            <a:ext cx="0" cy="523609"/>
          </a:xfrm>
          <a:prstGeom prst="straightConnector1">
            <a:avLst/>
          </a:prstGeom>
          <a:ln w="38100">
            <a:solidFill>
              <a:srgbClr val="00B05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9" name="Picture 78">
            <a:extLst>
              <a:ext uri="{FF2B5EF4-FFF2-40B4-BE49-F238E27FC236}">
                <a16:creationId xmlns:a16="http://schemas.microsoft.com/office/drawing/2014/main" id="{CBE91AD5-4942-424D-BAB7-60877084FCE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74064" y="3636326"/>
            <a:ext cx="456355" cy="456355"/>
          </a:xfrm>
          <a:prstGeom prst="rect">
            <a:avLst/>
          </a:prstGeom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983D5679-6B5F-E540-A9C4-1C74675B516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41913" y="270295"/>
            <a:ext cx="775780" cy="490124"/>
          </a:xfrm>
          <a:prstGeom prst="rect">
            <a:avLst/>
          </a:prstGeom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6B3C7C22-7D0B-8D49-AAA7-95156D2AACC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410723" y="1087652"/>
            <a:ext cx="1038159" cy="332641"/>
          </a:xfrm>
          <a:prstGeom prst="rect">
            <a:avLst/>
          </a:prstGeom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9934B090-FE67-6247-B63E-775AE857257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980545" y="393433"/>
            <a:ext cx="738526" cy="276946"/>
          </a:xfrm>
          <a:prstGeom prst="rect">
            <a:avLst/>
          </a:prstGeom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95291F39-EF17-094D-8593-81759006FB0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413471" y="2667475"/>
            <a:ext cx="1634698" cy="917247"/>
          </a:xfrm>
          <a:prstGeom prst="rect">
            <a:avLst/>
          </a:prstGeom>
        </p:spPr>
      </p:pic>
      <p:cxnSp>
        <p:nvCxnSpPr>
          <p:cNvPr id="84" name="Conector recto de flecha 54">
            <a:extLst>
              <a:ext uri="{FF2B5EF4-FFF2-40B4-BE49-F238E27FC236}">
                <a16:creationId xmlns:a16="http://schemas.microsoft.com/office/drawing/2014/main" id="{CA1A3A0B-20E6-5D48-8DE8-6DDC4174DFAD}"/>
              </a:ext>
            </a:extLst>
          </p:cNvPr>
          <p:cNvCxnSpPr>
            <a:cxnSpLocks/>
            <a:stCxn id="71" idx="2"/>
            <a:endCxn id="83" idx="0"/>
          </p:cNvCxnSpPr>
          <p:nvPr/>
        </p:nvCxnSpPr>
        <p:spPr>
          <a:xfrm flipH="1">
            <a:off x="11230820" y="1487297"/>
            <a:ext cx="2425" cy="1180178"/>
          </a:xfrm>
          <a:prstGeom prst="straightConnector1">
            <a:avLst/>
          </a:prstGeom>
          <a:ln w="38100">
            <a:solidFill>
              <a:srgbClr val="00B05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5" name="Picture 84">
            <a:extLst>
              <a:ext uri="{FF2B5EF4-FFF2-40B4-BE49-F238E27FC236}">
                <a16:creationId xmlns:a16="http://schemas.microsoft.com/office/drawing/2014/main" id="{4EB7096D-6496-C248-80FC-D180F42A1C8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970691" y="1049831"/>
            <a:ext cx="396886" cy="396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3719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Picture 135">
            <a:extLst>
              <a:ext uri="{FF2B5EF4-FFF2-40B4-BE49-F238E27FC236}">
                <a16:creationId xmlns:a16="http://schemas.microsoft.com/office/drawing/2014/main" id="{8EF130F8-2535-B84E-B220-E5DB0DF809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0860" y="2328863"/>
            <a:ext cx="5450177" cy="4086225"/>
          </a:xfrm>
          <a:prstGeom prst="rect">
            <a:avLst/>
          </a:prstGeom>
        </p:spPr>
      </p:pic>
      <p:pic>
        <p:nvPicPr>
          <p:cNvPr id="145" name="Picture 144">
            <a:extLst>
              <a:ext uri="{FF2B5EF4-FFF2-40B4-BE49-F238E27FC236}">
                <a16:creationId xmlns:a16="http://schemas.microsoft.com/office/drawing/2014/main" id="{AA645C26-5D88-FC47-99F9-34B2265302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52" y="1155372"/>
            <a:ext cx="6269193" cy="3534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5372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 txBox="1">
            <a:spLocks/>
          </p:cNvSpPr>
          <p:nvPr/>
        </p:nvSpPr>
        <p:spPr>
          <a:xfrm>
            <a:off x="475785" y="365125"/>
            <a:ext cx="11106615" cy="52697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GB" sz="3200" b="1" dirty="0">
                <a:solidFill>
                  <a:schemeClr val="accent2"/>
                </a:solidFill>
                <a:latin typeface="Century Gothic"/>
                <a:ea typeface="Century Gothic"/>
                <a:cs typeface="Century Gothic"/>
              </a:rPr>
              <a:t>MACHINE LEARNING ON CLOUD</a:t>
            </a:r>
            <a:endParaRPr lang="en-US" sz="3200" b="1" dirty="0">
              <a:solidFill>
                <a:schemeClr val="accent2"/>
              </a:solidFill>
              <a:latin typeface="Century Gothic"/>
              <a:ea typeface="Century Gothic"/>
              <a:cs typeface="Century Gothic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75FE090-1B32-0047-A043-0DBC8D94A282}"/>
              </a:ext>
            </a:extLst>
          </p:cNvPr>
          <p:cNvGrpSpPr/>
          <p:nvPr/>
        </p:nvGrpSpPr>
        <p:grpSpPr>
          <a:xfrm>
            <a:off x="943374" y="1738592"/>
            <a:ext cx="5867850" cy="3756570"/>
            <a:chOff x="2414759" y="1806160"/>
            <a:chExt cx="5867850" cy="375657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5ABB1AD-8B50-A744-B90A-67383A3D9D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14759" y="2917410"/>
              <a:ext cx="1054652" cy="1054652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A6F6BD2-0B04-D446-A568-630146A90C1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76949" y="1806160"/>
              <a:ext cx="1177787" cy="1177787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A992E4B-089B-EA46-9CE7-D42B82F608BB}"/>
                </a:ext>
              </a:extLst>
            </p:cNvPr>
            <p:cNvSpPr/>
            <p:nvPr/>
          </p:nvSpPr>
          <p:spPr>
            <a:xfrm>
              <a:off x="5049077" y="3117238"/>
              <a:ext cx="3233532" cy="2170380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5C97D34-C1C0-5B41-973B-F3870AEDF5E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890050" y="2925417"/>
              <a:ext cx="1425988" cy="1425988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4FF70A5-CA43-5642-8431-F22CF09C618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193744" y="4351405"/>
              <a:ext cx="760896" cy="760896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65B04AD-FF7A-364D-B543-6CBC21EDA8B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830666" y="3272453"/>
              <a:ext cx="1199323" cy="648814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F191B751-F84D-4146-A3B4-A37B13154BD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414759" y="4661872"/>
              <a:ext cx="1017440" cy="900858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B113DC9-262A-AD43-A491-CE4AE24368F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548997" y="4498761"/>
              <a:ext cx="1480992" cy="459295"/>
            </a:xfrm>
            <a:prstGeom prst="rect">
              <a:avLst/>
            </a:prstGeom>
          </p:spPr>
        </p:pic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4ACC78FE-239E-7B4B-8BB6-0EA6A0B679F1}"/>
                </a:ext>
              </a:extLst>
            </p:cNvPr>
            <p:cNvGrpSpPr/>
            <p:nvPr/>
          </p:nvGrpSpPr>
          <p:grpSpPr>
            <a:xfrm>
              <a:off x="3563007" y="3468414"/>
              <a:ext cx="1408386" cy="1643887"/>
              <a:chOff x="3563007" y="3468414"/>
              <a:chExt cx="1408386" cy="1643887"/>
            </a:xfrm>
          </p:grpSpPr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05074CAA-EA57-6A48-B597-5553FBD63836}"/>
                  </a:ext>
                </a:extLst>
              </p:cNvPr>
              <p:cNvCxnSpPr/>
              <p:nvPr/>
            </p:nvCxnSpPr>
            <p:spPr>
              <a:xfrm flipH="1">
                <a:off x="3563007" y="3468414"/>
                <a:ext cx="672662" cy="0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06918A5F-D971-B848-AFF9-092D2DEF24BE}"/>
                  </a:ext>
                </a:extLst>
              </p:cNvPr>
              <p:cNvCxnSpPr/>
              <p:nvPr/>
            </p:nvCxnSpPr>
            <p:spPr>
              <a:xfrm flipH="1">
                <a:off x="3563007" y="5112301"/>
                <a:ext cx="672662" cy="0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E758E28A-93AA-C04E-A780-757A3BDE6B02}"/>
                  </a:ext>
                </a:extLst>
              </p:cNvPr>
              <p:cNvCxnSpPr/>
              <p:nvPr/>
            </p:nvCxnSpPr>
            <p:spPr>
              <a:xfrm>
                <a:off x="4235669" y="3468414"/>
                <a:ext cx="0" cy="1643887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EE88F597-E585-3E46-B6D3-B493A6CBDB92}"/>
                  </a:ext>
                </a:extLst>
              </p:cNvPr>
              <p:cNvCxnSpPr/>
              <p:nvPr/>
            </p:nvCxnSpPr>
            <p:spPr>
              <a:xfrm>
                <a:off x="4235669" y="4256690"/>
                <a:ext cx="735724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62E3EC25-F89F-8D4E-8406-7A649B9E1549}"/>
              </a:ext>
            </a:extLst>
          </p:cNvPr>
          <p:cNvSpPr txBox="1"/>
          <p:nvPr/>
        </p:nvSpPr>
        <p:spPr>
          <a:xfrm>
            <a:off x="7325852" y="2345723"/>
            <a:ext cx="4601227" cy="34193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Century Gothic" panose="020B0502020202020204" pitchFamily="34" charset="0"/>
              </a:rPr>
              <a:t>Machine Learning modelling</a:t>
            </a:r>
            <a:r>
              <a:rPr lang="en-US" sz="2000" dirty="0">
                <a:latin typeface="Century Gothic" panose="020B0502020202020204" pitchFamily="34" charset="0"/>
              </a:rPr>
              <a:t>:</a:t>
            </a:r>
          </a:p>
          <a:p>
            <a:pPr lvl="1"/>
            <a:endParaRPr lang="en-US" sz="2000" dirty="0">
              <a:latin typeface="Century Gothic" panose="020B0502020202020204" pitchFamily="34" charset="0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Century Gothic" panose="020B0502020202020204" pitchFamily="34" charset="0"/>
              </a:rPr>
              <a:t>Sentiment Analysis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Century Gothic" panose="020B0502020202020204" pitchFamily="34" charset="0"/>
              </a:rPr>
              <a:t>Topic Modelling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Century Gothic" panose="020B0502020202020204" pitchFamily="34" charset="0"/>
              </a:rPr>
              <a:t>Social Network Analysis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Century Gothic" panose="020B0502020202020204" pitchFamily="34" charset="0"/>
              </a:rPr>
              <a:t>Visual Analytics – Image processing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Century Gothic" panose="020B0502020202020204" pitchFamily="34" charset="0"/>
              </a:rPr>
              <a:t>Time Series modelling</a:t>
            </a:r>
          </a:p>
        </p:txBody>
      </p:sp>
    </p:spTree>
    <p:extLst>
      <p:ext uri="{BB962C8B-B14F-4D97-AF65-F5344CB8AC3E}">
        <p14:creationId xmlns:p14="http://schemas.microsoft.com/office/powerpoint/2010/main" val="101430319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4339</TotalTime>
  <Words>43</Words>
  <Application>Microsoft Macintosh PowerPoint</Application>
  <PresentationFormat>Widescreen</PresentationFormat>
  <Paragraphs>19</Paragraphs>
  <Slides>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8" baseType="lpstr">
      <vt:lpstr>Arial</vt:lpstr>
      <vt:lpstr>Calibri</vt:lpstr>
      <vt:lpstr>Calibri Light</vt:lpstr>
      <vt:lpstr>Century Gothic</vt:lpstr>
      <vt:lpstr>Tema de Office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Cristian Laiun</dc:creator>
  <cp:lastModifiedBy>Cristian Laiun</cp:lastModifiedBy>
  <cp:revision>15</cp:revision>
  <dcterms:created xsi:type="dcterms:W3CDTF">2018-12-03T20:44:18Z</dcterms:created>
  <dcterms:modified xsi:type="dcterms:W3CDTF">2019-01-22T21:33:23Z</dcterms:modified>
</cp:coreProperties>
</file>